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33AD-E3A3-4AC9-A739-B8B6539D86A6}" type="datetimeFigureOut">
              <a:rPr lang="en-CA" smtClean="0"/>
              <a:t>17/09/2013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130AE-2962-46FC-BE0A-806F21A54A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9427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33AD-E3A3-4AC9-A739-B8B6539D86A6}" type="datetimeFigureOut">
              <a:rPr lang="en-CA" smtClean="0"/>
              <a:t>17/09/2013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130AE-2962-46FC-BE0A-806F21A54A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7965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33AD-E3A3-4AC9-A739-B8B6539D86A6}" type="datetimeFigureOut">
              <a:rPr lang="en-CA" smtClean="0"/>
              <a:t>17/09/2013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130AE-2962-46FC-BE0A-806F21A54A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653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33AD-E3A3-4AC9-A739-B8B6539D86A6}" type="datetimeFigureOut">
              <a:rPr lang="en-CA" smtClean="0"/>
              <a:t>17/09/2013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130AE-2962-46FC-BE0A-806F21A54A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058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33AD-E3A3-4AC9-A739-B8B6539D86A6}" type="datetimeFigureOut">
              <a:rPr lang="en-CA" smtClean="0"/>
              <a:t>17/09/2013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130AE-2962-46FC-BE0A-806F21A54A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745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33AD-E3A3-4AC9-A739-B8B6539D86A6}" type="datetimeFigureOut">
              <a:rPr lang="en-CA" smtClean="0"/>
              <a:t>17/09/2013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130AE-2962-46FC-BE0A-806F21A54A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999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33AD-E3A3-4AC9-A739-B8B6539D86A6}" type="datetimeFigureOut">
              <a:rPr lang="en-CA" smtClean="0"/>
              <a:t>17/09/2013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130AE-2962-46FC-BE0A-806F21A54A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464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33AD-E3A3-4AC9-A739-B8B6539D86A6}" type="datetimeFigureOut">
              <a:rPr lang="en-CA" smtClean="0"/>
              <a:t>17/09/2013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130AE-2962-46FC-BE0A-806F21A54A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992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33AD-E3A3-4AC9-A739-B8B6539D86A6}" type="datetimeFigureOut">
              <a:rPr lang="en-CA" smtClean="0"/>
              <a:t>17/09/2013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130AE-2962-46FC-BE0A-806F21A54A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78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33AD-E3A3-4AC9-A739-B8B6539D86A6}" type="datetimeFigureOut">
              <a:rPr lang="en-CA" smtClean="0"/>
              <a:t>17/09/2013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130AE-2962-46FC-BE0A-806F21A54A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7603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33AD-E3A3-4AC9-A739-B8B6539D86A6}" type="datetimeFigureOut">
              <a:rPr lang="en-CA" smtClean="0"/>
              <a:t>17/09/2013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130AE-2962-46FC-BE0A-806F21A54A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400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E33AD-E3A3-4AC9-A739-B8B6539D86A6}" type="datetimeFigureOut">
              <a:rPr lang="en-CA" smtClean="0"/>
              <a:t>17/09/2013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130AE-2962-46FC-BE0A-806F21A54A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765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imgur.com/n45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190"/>
            <a:ext cx="5296272" cy="682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437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2.needham.k12.ma.us/nhs/cur/Baker_00/2002-p3/baker_p3_12-01_js/images/carlesstal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4760590" cy="684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351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restock.com/uploads/blog/2008/propagandaposters/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2" y="260648"/>
            <a:ext cx="920262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797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efershoah.files.wordpress.com/2010/11/poster-guilty-w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2749"/>
            <a:ext cx="4801514" cy="689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412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3.bp.blogspot.com/_OS205iap6fc/S7PxuQP4EZI/AAAAAAAAAA8/sXkxrMFbe7A/s320/1942x~This_is_the_Enemy_US_%5B2%5D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1"/>
            <a:ext cx="5298554" cy="69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25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animationresources.org/pics/propaganda03-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99392"/>
            <a:ext cx="4956795" cy="861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085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Holy Spirit Catholic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Dupuis</dc:creator>
  <cp:lastModifiedBy>Sean Dupuis</cp:lastModifiedBy>
  <cp:revision>3</cp:revision>
  <cp:lastPrinted>2013-09-17T15:29:44Z</cp:lastPrinted>
  <dcterms:created xsi:type="dcterms:W3CDTF">2013-09-17T15:07:44Z</dcterms:created>
  <dcterms:modified xsi:type="dcterms:W3CDTF">2013-09-17T15:30:08Z</dcterms:modified>
</cp:coreProperties>
</file>